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9"/>
  </p:notesMasterIdLst>
  <p:sldIdLst>
    <p:sldId id="256" r:id="rId2"/>
    <p:sldId id="274" r:id="rId3"/>
    <p:sldId id="259" r:id="rId4"/>
    <p:sldId id="260" r:id="rId5"/>
    <p:sldId id="261" r:id="rId6"/>
    <p:sldId id="262" r:id="rId7"/>
    <p:sldId id="263" r:id="rId8"/>
  </p:sldIdLst>
  <p:sldSz cx="9144000" cy="6858000" type="screen4x3"/>
  <p:notesSz cx="6797675"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6797" autoAdjust="0"/>
  </p:normalViewPr>
  <p:slideViewPr>
    <p:cSldViewPr>
      <p:cViewPr>
        <p:scale>
          <a:sx n="95" d="100"/>
          <a:sy n="95" d="100"/>
        </p:scale>
        <p:origin x="-9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CB868EA-3616-497A-A50E-E825C97EE09D}" type="datetimeFigureOut">
              <a:rPr lang="tr-TR" smtClean="0"/>
              <a:pPr/>
              <a:t>09.11.2018</a:t>
            </a:fld>
            <a:endParaRPr lang="tr-TR"/>
          </a:p>
        </p:txBody>
      </p:sp>
      <p:sp>
        <p:nvSpPr>
          <p:cNvPr id="4" name="3 Slayt Görüntüsü Yer Tutucusu"/>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DEEA5F3E-7F67-426F-9F83-6613204E1BDA}" type="slidenum">
              <a:rPr lang="tr-TR" smtClean="0"/>
              <a:pPr/>
              <a:t>‹#›</a:t>
            </a:fld>
            <a:endParaRPr lang="tr-TR"/>
          </a:p>
        </p:txBody>
      </p:sp>
    </p:spTree>
    <p:extLst>
      <p:ext uri="{BB962C8B-B14F-4D97-AF65-F5344CB8AC3E}">
        <p14:creationId xmlns:p14="http://schemas.microsoft.com/office/powerpoint/2010/main" val="266870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9F75050-0E15-4C5B-92B0-66D068882F1F}" type="datetimeFigureOut">
              <a:rPr lang="tr-TR" smtClean="0"/>
              <a:pPr/>
              <a:t>09.11.2018</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Hp\Desktop\yen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581128"/>
            <a:ext cx="4644008" cy="2276872"/>
          </a:xfrm>
          <a:prstGeom prst="rect">
            <a:avLst/>
          </a:prstGeom>
          <a:noFill/>
          <a:extLst>
            <a:ext uri="{909E8E84-426E-40DD-AFC4-6F175D3DCCD1}">
              <a14:hiddenFill xmlns:a14="http://schemas.microsoft.com/office/drawing/2010/main">
                <a:solidFill>
                  <a:srgbClr val="FFFFFF"/>
                </a:solidFill>
              </a14:hiddenFill>
            </a:ext>
          </a:extLst>
        </p:spPr>
      </p:pic>
      <p:sp>
        <p:nvSpPr>
          <p:cNvPr id="10" name="5 Metin kutusu"/>
          <p:cNvSpPr txBox="1"/>
          <p:nvPr/>
        </p:nvSpPr>
        <p:spPr>
          <a:xfrm>
            <a:off x="6335688" y="1366903"/>
            <a:ext cx="2808312" cy="369332"/>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t>SELÇUKLU / KONYA</a:t>
            </a:r>
            <a:endParaRPr lang="tr-TR" b="1" dirty="0"/>
          </a:p>
        </p:txBody>
      </p:sp>
      <p:sp>
        <p:nvSpPr>
          <p:cNvPr id="18" name="Metin kutusu 17"/>
          <p:cNvSpPr txBox="1"/>
          <p:nvPr/>
        </p:nvSpPr>
        <p:spPr>
          <a:xfrm>
            <a:off x="21412" y="-387424"/>
            <a:ext cx="9122588" cy="1200329"/>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tr-TR"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ÖĞRENCİ SEVDALISI </a:t>
            </a:r>
            <a:endParaRPr lang="tr-TR"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31" name="Picture 7" descr="C:\Users\Hp\Desktop\ambl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8" y="-372141"/>
            <a:ext cx="1228725" cy="1185046"/>
          </a:xfrm>
          <a:prstGeom prst="rect">
            <a:avLst/>
          </a:prstGeom>
          <a:noFill/>
          <a:extLst>
            <a:ext uri="{909E8E84-426E-40DD-AFC4-6F175D3DCCD1}">
              <a14:hiddenFill xmlns:a14="http://schemas.microsoft.com/office/drawing/2010/main">
                <a:solidFill>
                  <a:srgbClr val="FFFFFF"/>
                </a:solidFill>
              </a14:hiddenFill>
            </a:ext>
          </a:extLst>
        </p:spPr>
      </p:pic>
      <p:sp>
        <p:nvSpPr>
          <p:cNvPr id="6" name="5 Metin kutusu"/>
          <p:cNvSpPr txBox="1"/>
          <p:nvPr/>
        </p:nvSpPr>
        <p:spPr>
          <a:xfrm>
            <a:off x="-36512" y="812905"/>
            <a:ext cx="9158434" cy="553998"/>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3000" b="1" dirty="0" smtClean="0"/>
              <a:t>KEMAL AKPINAR İMAM HATİP ORTAOKULU </a:t>
            </a:r>
            <a:endParaRPr lang="tr-TR" sz="3000" b="1" dirty="0"/>
          </a:p>
        </p:txBody>
      </p:sp>
      <p:pic>
        <p:nvPicPr>
          <p:cNvPr id="1030" name="Picture 6" descr="C:\Users\Hp\Desktop\YENİ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581128"/>
            <a:ext cx="4563896" cy="2325004"/>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35111" y="1364575"/>
            <a:ext cx="9122588" cy="3416320"/>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KADİM ŞEHİRLER MUKADDES MEKANLAR</a:t>
            </a:r>
            <a:r>
              <a:rPr lang="tr-TR"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tr-TR"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to="" calcmode="lin" valueType="num">
                                      <p:cBhvr>
                                        <p:cTn id="11"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280"/>
            <a:ext cx="9144000" cy="523220"/>
          </a:xfrm>
          <a:prstGeom prst="rect">
            <a:avLst/>
          </a:prstGeom>
          <a:solidFill>
            <a:schemeClr val="accent1"/>
          </a:solidFill>
        </p:spPr>
        <p:txBody>
          <a:bodyPr wrap="square">
            <a:spAutoFit/>
          </a:bodyPr>
          <a:lstStyle/>
          <a:p>
            <a:pPr lvl="0" algn="ctr">
              <a:spcBef>
                <a:spcPct val="0"/>
              </a:spcBef>
            </a:pPr>
            <a:r>
              <a:rPr lang="tr-TR" sz="2800" b="1" dirty="0" smtClean="0">
                <a:solidFill>
                  <a:prstClr val="white"/>
                </a:solidFill>
              </a:rPr>
              <a:t>KADİM ŞEHİRLER MUKADDES MEKANLAR...</a:t>
            </a:r>
            <a:endParaRPr lang="tr-TR" sz="2800" b="1" dirty="0">
              <a:solidFill>
                <a:prstClr val="white"/>
              </a:solidFill>
            </a:endParaRPr>
          </a:p>
        </p:txBody>
      </p:sp>
      <p:sp>
        <p:nvSpPr>
          <p:cNvPr id="6" name="5 Metin kutusu"/>
          <p:cNvSpPr txBox="1"/>
          <p:nvPr/>
        </p:nvSpPr>
        <p:spPr>
          <a:xfrm>
            <a:off x="0" y="401751"/>
            <a:ext cx="9144000" cy="1169551"/>
          </a:xfrm>
          <a:prstGeom prst="rect">
            <a:avLst/>
          </a:prstGeom>
          <a:noFill/>
        </p:spPr>
        <p:txBody>
          <a:bodyPr wrap="square" rtlCol="0">
            <a:spAutoFit/>
          </a:bodyPr>
          <a:lstStyle/>
          <a:p>
            <a:r>
              <a:rPr lang="tr-TR" sz="1400" b="1" dirty="0" smtClean="0"/>
              <a:t>      OKULUMUZ UN HER KÖŞESİNDE KADİM ŞEHİRLER VE MUKADDES MEKANLARLA ALAKALI GÖRSELLERİ BULUNAN OKULUMUZDA İMAM HATİPLİ OLMANIN DA ŞUURU İLE ÖĞRENCİLERİMİZLE ÖĞRETMENLERİMİZLE  KADİM ŞEHİRLER VE MUKADDES MEKANLAR DEYİNCE AKILLARINA  GELENLERİ ANLATMAKLA KALMADILARI GÖRSELLERİYLE GÖSTERMEYE ÇALIŞTILAR. GENEL OLARAK DİYEBİLİRİZ Kİ AMACINA HİZMET EDEN BİR ETKİNLİK OLMUŞTUR.  </a:t>
            </a:r>
          </a:p>
        </p:txBody>
      </p:sp>
      <p:sp>
        <p:nvSpPr>
          <p:cNvPr id="2" name="AutoShape 2" descr="Mekke Ä° mÃ¼kerreme resm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8998"/>
            <a:ext cx="4572000" cy="256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8998"/>
            <a:ext cx="4551687" cy="256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31755"/>
            <a:ext cx="4547828" cy="26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221088"/>
            <a:ext cx="4553573" cy="26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391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OKUL 2018\DETAYLI OKUL RESİMLERİ\GİRİŞLER\DSC_0869.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4543427" cy="37170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esktop\KADİM ŞEHİRLER MUKADDES MEKANLAR\DSC_0859.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99991" y="0"/>
            <a:ext cx="4644009" cy="37078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esktop\KADİM ŞEHİRLER MUKADDES MEKANLAR\DSC_08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97" y="3714386"/>
            <a:ext cx="4479895" cy="3252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KADİM ŞEHİRLER MUKADDES MEKANLAR\DSC_08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3714386"/>
            <a:ext cx="4644008" cy="325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5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user\Desktop\KADİM ŞEHİRLER MUKADDES MEKANLAR\DSC_0790.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44008" cy="357301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KADİM ŞEHİRLER MUKADDES MEKANLAR\DSC_086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
            <a:ext cx="4539624" cy="357301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esktop\KADİM ŞEHİRLER MUKADDES MEKANLAR\DSC_08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 y="3573016"/>
            <a:ext cx="4640420" cy="32790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user\Desktop\KADİM ŞEHİRLER MUKADDES MEKANLAR\DSC_08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0593" y="3573016"/>
            <a:ext cx="4601927" cy="326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65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MERDİVENLERİMİZ</a:t>
            </a:r>
            <a:endParaRPr lang="tr-TR" dirty="0"/>
          </a:p>
        </p:txBody>
      </p:sp>
      <p:pic>
        <p:nvPicPr>
          <p:cNvPr id="3075" name="Picture 3" descr="C:\Users\user\Desktop\KADİM ŞEHİRLER MUKADDES MEKANLAR\IMG-20180104-WA000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641032" cy="35730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KADİM ŞEHİRLER MUKADDES MEKANLAR\IMG-20180104-WA000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1032" y="4306"/>
            <a:ext cx="4502968" cy="337722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KADİM ŞEHİRLER MUKADDES MEKANLAR\IMG-20180104-WA0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04027"/>
            <a:ext cx="4641032" cy="34807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user\Desktop\KADİM ŞEHİRLER MUKADDES MEKANLAR\IMG-20180104-WA0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032" y="3356992"/>
            <a:ext cx="4502968"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544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3"/>
            <a:ext cx="4425950"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3717032"/>
            <a:ext cx="4718050" cy="314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user\Desktop\KADİM ŞEHİRLER MUKADDES MEKANLAR\IMG-20180104-WA0010.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0" y="29443"/>
            <a:ext cx="4427538" cy="347156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user\Desktop\KADİM ŞEHİRLER MUKADDES MEKANLAR\IMG-20180104-WA0013.jp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427538" y="59021"/>
            <a:ext cx="4716462" cy="353955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user\Desktop\KADİM ŞEHİRLER MUKADDES MEKANLAR\IMG-20180104-WA00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3501008"/>
            <a:ext cx="4425949" cy="3356993"/>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user\Desktop\KADİM ŞEHİRLER MUKADDES MEKANLAR\IMG-20180104-WA00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9952" y="3501008"/>
            <a:ext cx="5004048" cy="334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717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KADİM ŞEHİRLER MUKADDES MEKANLAR\IMG-20180104-WA0016.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11" y="-609"/>
            <a:ext cx="4761856" cy="35736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KADİM ŞEHİRLER MUKADDES MEKANLAR\IMG-20180104-WA0017.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1078"/>
            <a:ext cx="4427984" cy="35619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KADİM ŞEHİRLER MUKADDES MEKANLAR\IMG-20180104-WA00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73016"/>
            <a:ext cx="4716016" cy="328498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Desktop\KADİM ŞEHİRLER MUKADDES MEKANLAR\IMG-20180104-WA00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7558" y="3573016"/>
            <a:ext cx="4446442"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75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4646</TotalTime>
  <Words>68</Words>
  <Application>Microsoft Office PowerPoint</Application>
  <PresentationFormat>Ekran Gösterisi (4:3)</PresentationFormat>
  <Paragraphs>7</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NewsPrint</vt:lpstr>
      <vt:lpstr>PowerPoint Sunusu</vt:lpstr>
      <vt:lpstr>PowerPoint Sunusu</vt:lpstr>
      <vt:lpstr>PowerPoint Sunusu</vt:lpstr>
      <vt:lpstr>PowerPoint Sunusu</vt:lpstr>
      <vt:lpstr>MERDİVENLERİMİZ</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KEMAL AKPINAR İHO</dc:title>
  <dc:creator>USER5</dc:creator>
  <cp:lastModifiedBy>user</cp:lastModifiedBy>
  <cp:revision>586</cp:revision>
  <cp:lastPrinted>2018-05-23T09:51:15Z</cp:lastPrinted>
  <dcterms:created xsi:type="dcterms:W3CDTF">2015-01-22T12:30:33Z</dcterms:created>
  <dcterms:modified xsi:type="dcterms:W3CDTF">2018-11-09T09:23:43Z</dcterms:modified>
</cp:coreProperties>
</file>