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9" r:id="rId3"/>
    <p:sldId id="263" r:id="rId4"/>
    <p:sldId id="262" r:id="rId5"/>
    <p:sldId id="260" r:id="rId6"/>
    <p:sldId id="261" r:id="rId7"/>
    <p:sldId id="264" r:id="rId8"/>
    <p:sldId id="265"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fld id="{D9F75050-0E15-4C5B-92B0-66D068882F1F}" type="datetimeFigureOut">
              <a:rPr lang="tr-TR" smtClean="0"/>
              <a:pPr/>
              <a:t>26.05.2019</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26.05.2019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26.05.2019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26.05.2019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fld id="{D9F75050-0E15-4C5B-92B0-66D068882F1F}" type="datetimeFigureOut">
              <a:rPr lang="tr-TR" smtClean="0"/>
              <a:pPr/>
              <a:t>26.05.2019</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26.05.2019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B1DEFA8C-F947-479F-BE07-76B6B3F80BF1}" type="slidenum">
              <a:rPr lang="tr-TR" smtClean="0"/>
              <a:pPr/>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26.05.2019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26.05.2019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26.05.2019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fld id="{D9F75050-0E15-4C5B-92B0-66D068882F1F}" type="datetimeFigureOut">
              <a:rPr lang="tr-TR" smtClean="0"/>
              <a:pPr/>
              <a:t>26.05.2019</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fld id="{D9F75050-0E15-4C5B-92B0-66D068882F1F}" type="datetimeFigureOut">
              <a:rPr lang="tr-TR" smtClean="0"/>
              <a:pPr/>
              <a:t>26.05.2019</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9F75050-0E15-4C5B-92B0-66D068882F1F}" type="datetimeFigureOut">
              <a:rPr lang="tr-TR" smtClean="0"/>
              <a:pPr/>
              <a:t>26.05.2019</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sp>
        <p:nvSpPr>
          <p:cNvPr id="2" name="1 Başlık"/>
          <p:cNvSpPr>
            <a:spLocks noGrp="1"/>
          </p:cNvSpPr>
          <p:nvPr>
            <p:ph type="ctrTitle"/>
          </p:nvPr>
        </p:nvSpPr>
        <p:spPr>
          <a:xfrm>
            <a:off x="539552" y="1124744"/>
            <a:ext cx="8229600" cy="2209800"/>
          </a:xfrm>
        </p:spPr>
        <p:txBody>
          <a:bodyPr>
            <a:noAutofit/>
          </a:bodyPr>
          <a:lstStyle/>
          <a:p>
            <a:pPr algn="ctr"/>
            <a:r>
              <a:rPr lang="tr-TR" sz="5600" dirty="0" smtClean="0">
                <a:solidFill>
                  <a:schemeClr val="tx1"/>
                </a:solidFill>
              </a:rPr>
              <a:t>KEMAL AKPINAR İMAM HATİP ORTAOKULU</a:t>
            </a:r>
            <a:endParaRPr lang="tr-TR" sz="5600" dirty="0">
              <a:solidFill>
                <a:schemeClr val="tx1"/>
              </a:solidFill>
            </a:endParaRPr>
          </a:p>
        </p:txBody>
      </p:sp>
      <p:sp>
        <p:nvSpPr>
          <p:cNvPr id="3" name="2 Alt Başlık"/>
          <p:cNvSpPr>
            <a:spLocks noGrp="1"/>
          </p:cNvSpPr>
          <p:nvPr>
            <p:ph type="subTitle" idx="1"/>
          </p:nvPr>
        </p:nvSpPr>
        <p:spPr>
          <a:xfrm>
            <a:off x="2267744" y="3789040"/>
            <a:ext cx="6560234" cy="1752600"/>
          </a:xfrm>
        </p:spPr>
        <p:txBody>
          <a:bodyPr>
            <a:normAutofit/>
          </a:bodyPr>
          <a:lstStyle/>
          <a:p>
            <a:r>
              <a:rPr lang="tr-TR" sz="5000" dirty="0" smtClean="0">
                <a:solidFill>
                  <a:schemeClr val="bg1"/>
                </a:solidFill>
                <a:latin typeface="Andalus" pitchFamily="18" charset="-78"/>
                <a:cs typeface="Andalus" pitchFamily="18" charset="-78"/>
              </a:rPr>
              <a:t>MATEMATİK </a:t>
            </a:r>
          </a:p>
          <a:p>
            <a:r>
              <a:rPr lang="tr-TR" sz="5000" dirty="0" smtClean="0">
                <a:solidFill>
                  <a:schemeClr val="bg1"/>
                </a:solidFill>
                <a:latin typeface="Andalus" pitchFamily="18" charset="-78"/>
                <a:cs typeface="Andalus" pitchFamily="18" charset="-78"/>
              </a:rPr>
              <a:t> GÜNLÜ</a:t>
            </a:r>
            <a:r>
              <a:rPr lang="tr-TR" sz="5000" dirty="0" smtClean="0">
                <a:solidFill>
                  <a:schemeClr val="bg1"/>
                </a:solidFill>
                <a:latin typeface="Bookman Old Style" pitchFamily="18" charset="0"/>
                <a:cs typeface="Andalus" pitchFamily="18" charset="-78"/>
              </a:rPr>
              <a:t>Ğ</a:t>
            </a:r>
            <a:r>
              <a:rPr lang="tr-TR" sz="5000" dirty="0" smtClean="0">
                <a:solidFill>
                  <a:schemeClr val="bg1"/>
                </a:solidFill>
                <a:latin typeface="Andalus" pitchFamily="18" charset="-78"/>
                <a:cs typeface="Andalus" pitchFamily="18" charset="-78"/>
              </a:rPr>
              <a:t>ÜM</a:t>
            </a:r>
            <a:endParaRPr lang="tr-TR" sz="5000" dirty="0">
              <a:solidFill>
                <a:schemeClr val="bg1"/>
              </a:solidFill>
              <a:latin typeface="Andalus" pitchFamily="18" charset="-78"/>
              <a:cs typeface="Andalus" pitchFamily="18" charset="-78"/>
            </a:endParaRPr>
          </a:p>
        </p:txBody>
      </p:sp>
      <p:sp>
        <p:nvSpPr>
          <p:cNvPr id="5" name="4 Metin kutusu"/>
          <p:cNvSpPr txBox="1"/>
          <p:nvPr/>
        </p:nvSpPr>
        <p:spPr>
          <a:xfrm>
            <a:off x="5436096" y="5661248"/>
            <a:ext cx="3024336" cy="646331"/>
          </a:xfrm>
          <a:prstGeom prst="rect">
            <a:avLst/>
          </a:prstGeom>
          <a:noFill/>
        </p:spPr>
        <p:txBody>
          <a:bodyPr wrap="square" rtlCol="0">
            <a:spAutoFit/>
          </a:bodyPr>
          <a:lstStyle/>
          <a:p>
            <a:pPr algn="ctr"/>
            <a:r>
              <a:rPr lang="tr-TR" sz="3600" dirty="0" smtClean="0"/>
              <a:t>2018/2019</a:t>
            </a:r>
            <a:endParaRPr lang="tr-TR" sz="3600" dirty="0"/>
          </a:p>
        </p:txBody>
      </p:sp>
      <p:pic>
        <p:nvPicPr>
          <p:cNvPr id="6" name="Picture 2" descr="C:\Users\user\Desktop\GERÇEK LOGO-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60648"/>
            <a:ext cx="1152128" cy="117935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sp>
        <p:nvSpPr>
          <p:cNvPr id="2" name="1 Başlık"/>
          <p:cNvSpPr>
            <a:spLocks noGrp="1"/>
          </p:cNvSpPr>
          <p:nvPr>
            <p:ph type="ctrTitle"/>
          </p:nvPr>
        </p:nvSpPr>
        <p:spPr>
          <a:xfrm>
            <a:off x="464234" y="381000"/>
            <a:ext cx="8229600" cy="6072336"/>
          </a:xfrm>
        </p:spPr>
        <p:txBody>
          <a:bodyPr>
            <a:normAutofit fontScale="90000"/>
          </a:bodyPr>
          <a:lstStyle/>
          <a:p>
            <a:pPr algn="l"/>
            <a:r>
              <a:rPr lang="tr-TR" sz="4500" b="1" dirty="0" smtClean="0">
                <a:solidFill>
                  <a:schemeClr val="tx1"/>
                </a:solidFill>
                <a:latin typeface="Andalus" pitchFamily="18" charset="-78"/>
                <a:cs typeface="Andalus" pitchFamily="18" charset="-78"/>
              </a:rPr>
              <a:t>Etkinliğin </a:t>
            </a:r>
            <a:r>
              <a:rPr lang="tr-TR" sz="4500" b="1" dirty="0" smtClean="0">
                <a:solidFill>
                  <a:schemeClr val="tx1"/>
                </a:solidFill>
                <a:latin typeface="Andalus" pitchFamily="18" charset="-78"/>
                <a:cs typeface="Andalus" pitchFamily="18" charset="-78"/>
              </a:rPr>
              <a:t>Adı: </a:t>
            </a:r>
            <a:r>
              <a:rPr lang="tr-TR" sz="4500" b="1" dirty="0" smtClean="0">
                <a:solidFill>
                  <a:schemeClr val="tx1"/>
                </a:solidFill>
                <a:latin typeface="Andalus" pitchFamily="18" charset="-78"/>
                <a:cs typeface="Andalus" pitchFamily="18" charset="-78"/>
              </a:rPr>
              <a:t> </a:t>
            </a:r>
            <a:r>
              <a:rPr lang="tr-TR" sz="4500" dirty="0" smtClean="0">
                <a:solidFill>
                  <a:schemeClr val="bg1"/>
                </a:solidFill>
                <a:effectLst/>
                <a:latin typeface="Andalus" pitchFamily="18" charset="-78"/>
                <a:cs typeface="Andalus" pitchFamily="18" charset="-78"/>
              </a:rPr>
              <a:t>Matematik          </a:t>
            </a:r>
            <a:br>
              <a:rPr lang="tr-TR" sz="4500" dirty="0" smtClean="0">
                <a:solidFill>
                  <a:schemeClr val="bg1"/>
                </a:solidFill>
                <a:effectLst/>
                <a:latin typeface="Andalus" pitchFamily="18" charset="-78"/>
                <a:cs typeface="Andalus" pitchFamily="18" charset="-78"/>
              </a:rPr>
            </a:br>
            <a:r>
              <a:rPr lang="tr-TR" sz="4500" dirty="0" smtClean="0">
                <a:solidFill>
                  <a:schemeClr val="bg1"/>
                </a:solidFill>
                <a:effectLst/>
                <a:latin typeface="Andalus" pitchFamily="18" charset="-78"/>
                <a:cs typeface="Andalus" pitchFamily="18" charset="-78"/>
              </a:rPr>
              <a:t> </a:t>
            </a:r>
            <a:r>
              <a:rPr lang="tr-TR" sz="4500" dirty="0" smtClean="0">
                <a:solidFill>
                  <a:schemeClr val="bg1"/>
                </a:solidFill>
                <a:effectLst/>
                <a:latin typeface="Andalus" pitchFamily="18" charset="-78"/>
                <a:cs typeface="Andalus" pitchFamily="18" charset="-78"/>
              </a:rPr>
              <a:t>                         </a:t>
            </a:r>
            <a:r>
              <a:rPr lang="tr-TR" sz="4500" dirty="0" smtClean="0">
                <a:solidFill>
                  <a:schemeClr val="bg1"/>
                </a:solidFill>
                <a:effectLst/>
                <a:latin typeface="Andalus" pitchFamily="18" charset="-78"/>
                <a:cs typeface="Andalus" pitchFamily="18" charset="-78"/>
              </a:rPr>
              <a:t>Günlüğüm</a:t>
            </a:r>
            <a:r>
              <a:rPr lang="tr-TR" sz="4500" dirty="0" smtClean="0">
                <a:solidFill>
                  <a:schemeClr val="tx1"/>
                </a:solidFill>
              </a:rPr>
              <a:t/>
            </a:r>
            <a:br>
              <a:rPr lang="tr-TR" sz="4500" dirty="0" smtClean="0">
                <a:solidFill>
                  <a:schemeClr val="tx1"/>
                </a:solidFill>
              </a:rPr>
            </a:br>
            <a:r>
              <a:rPr lang="tr-TR" sz="4500" b="1" dirty="0" smtClean="0">
                <a:solidFill>
                  <a:schemeClr val="tx1"/>
                </a:solidFill>
                <a:latin typeface="Andalus" pitchFamily="18" charset="-78"/>
                <a:cs typeface="Andalus" pitchFamily="18" charset="-78"/>
              </a:rPr>
              <a:t>Öğretmen:</a:t>
            </a:r>
            <a:r>
              <a:rPr lang="tr-TR" sz="4500" dirty="0" smtClean="0">
                <a:solidFill>
                  <a:schemeClr val="tx1"/>
                </a:solidFill>
                <a:latin typeface="Andalus" pitchFamily="18" charset="-78"/>
                <a:cs typeface="Andalus" pitchFamily="18" charset="-78"/>
              </a:rPr>
              <a:t> </a:t>
            </a:r>
            <a:r>
              <a:rPr lang="tr-TR" sz="4500" dirty="0" smtClean="0">
                <a:solidFill>
                  <a:schemeClr val="tx1"/>
                </a:solidFill>
                <a:latin typeface="Andalus" pitchFamily="18" charset="-78"/>
                <a:cs typeface="Andalus" pitchFamily="18" charset="-78"/>
              </a:rPr>
              <a:t> </a:t>
            </a:r>
            <a:r>
              <a:rPr lang="tr-TR" sz="4500" dirty="0" smtClean="0">
                <a:solidFill>
                  <a:schemeClr val="bg1"/>
                </a:solidFill>
                <a:effectLst/>
                <a:latin typeface="Andalus" pitchFamily="18" charset="-78"/>
                <a:cs typeface="Andalus" pitchFamily="18" charset="-78"/>
              </a:rPr>
              <a:t>Uğur </a:t>
            </a:r>
            <a:r>
              <a:rPr lang="tr-TR" sz="4500" dirty="0" smtClean="0">
                <a:solidFill>
                  <a:schemeClr val="bg1"/>
                </a:solidFill>
                <a:effectLst/>
                <a:latin typeface="Andalus" pitchFamily="18" charset="-78"/>
                <a:cs typeface="Andalus" pitchFamily="18" charset="-78"/>
              </a:rPr>
              <a:t>KARAGÜLLE</a:t>
            </a:r>
            <a:r>
              <a:rPr lang="tr-TR" sz="4500" dirty="0" smtClean="0">
                <a:solidFill>
                  <a:schemeClr val="tx1"/>
                </a:solidFill>
                <a:effectLst/>
                <a:latin typeface="Andalus" pitchFamily="18" charset="-78"/>
                <a:cs typeface="Andalus" pitchFamily="18" charset="-78"/>
              </a:rPr>
              <a:t/>
            </a:r>
            <a:br>
              <a:rPr lang="tr-TR" sz="4500" dirty="0" smtClean="0">
                <a:solidFill>
                  <a:schemeClr val="tx1"/>
                </a:solidFill>
                <a:effectLst/>
                <a:latin typeface="Andalus" pitchFamily="18" charset="-78"/>
                <a:cs typeface="Andalus" pitchFamily="18" charset="-78"/>
              </a:rPr>
            </a:br>
            <a:r>
              <a:rPr lang="tr-TR" sz="45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Öğrenciler:</a:t>
            </a:r>
            <a:r>
              <a:rPr lang="tr-TR" sz="4500" dirty="0" smtClean="0">
                <a:solidFill>
                  <a:schemeClr val="tx1"/>
                </a:solidFill>
                <a:effectLst/>
                <a:latin typeface="Andalus" pitchFamily="18" charset="-78"/>
                <a:cs typeface="Andalus" pitchFamily="18" charset="-78"/>
              </a:rPr>
              <a:t> </a:t>
            </a:r>
            <a:r>
              <a:rPr lang="tr-TR" sz="4500" dirty="0" smtClean="0">
                <a:solidFill>
                  <a:schemeClr val="bg1"/>
                </a:solidFill>
                <a:effectLst/>
                <a:latin typeface="Andalus" pitchFamily="18" charset="-78"/>
                <a:cs typeface="Andalus" pitchFamily="18" charset="-78"/>
              </a:rPr>
              <a:t>7/D </a:t>
            </a:r>
            <a:r>
              <a:rPr lang="tr-TR" sz="4500" dirty="0" smtClean="0">
                <a:solidFill>
                  <a:schemeClr val="bg1"/>
                </a:solidFill>
                <a:effectLst/>
                <a:latin typeface="Andalus" pitchFamily="18" charset="-78"/>
                <a:cs typeface="Andalus" pitchFamily="18" charset="-78"/>
              </a:rPr>
              <a:t>Sınıfından;</a:t>
            </a:r>
            <a:br>
              <a:rPr lang="tr-TR" sz="4500" dirty="0" smtClean="0">
                <a:solidFill>
                  <a:schemeClr val="bg1"/>
                </a:solidFill>
                <a:effectLst/>
                <a:latin typeface="Andalus" pitchFamily="18" charset="-78"/>
                <a:cs typeface="Andalus" pitchFamily="18" charset="-78"/>
              </a:rPr>
            </a:br>
            <a:r>
              <a:rPr lang="tr-TR" sz="4500" dirty="0" smtClean="0">
                <a:solidFill>
                  <a:schemeClr val="bg1"/>
                </a:solidFill>
                <a:effectLst/>
                <a:latin typeface="Andalus" pitchFamily="18" charset="-78"/>
                <a:cs typeface="Andalus" pitchFamily="18" charset="-78"/>
              </a:rPr>
              <a:t>                     Rana </a:t>
            </a:r>
            <a:r>
              <a:rPr lang="tr-TR" sz="4500" dirty="0" smtClean="0">
                <a:solidFill>
                  <a:schemeClr val="bg1"/>
                </a:solidFill>
                <a:effectLst/>
                <a:latin typeface="Andalus" pitchFamily="18" charset="-78"/>
                <a:cs typeface="Andalus" pitchFamily="18" charset="-78"/>
              </a:rPr>
              <a:t>KÖSEM</a:t>
            </a:r>
            <a:br>
              <a:rPr lang="tr-TR" sz="4500" dirty="0" smtClean="0">
                <a:solidFill>
                  <a:schemeClr val="bg1"/>
                </a:solidFill>
                <a:effectLst/>
                <a:latin typeface="Andalus" pitchFamily="18" charset="-78"/>
                <a:cs typeface="Andalus" pitchFamily="18" charset="-78"/>
              </a:rPr>
            </a:br>
            <a:r>
              <a:rPr lang="tr-TR" sz="4500" dirty="0" smtClean="0">
                <a:solidFill>
                  <a:schemeClr val="bg1"/>
                </a:solidFill>
                <a:effectLst/>
                <a:latin typeface="Andalus" pitchFamily="18" charset="-78"/>
                <a:cs typeface="Andalus" pitchFamily="18" charset="-78"/>
              </a:rPr>
              <a:t>                     Hilal </a:t>
            </a:r>
            <a:r>
              <a:rPr lang="tr-TR" sz="4500" dirty="0" smtClean="0">
                <a:solidFill>
                  <a:schemeClr val="bg1"/>
                </a:solidFill>
                <a:effectLst/>
                <a:latin typeface="Andalus" pitchFamily="18" charset="-78"/>
                <a:cs typeface="Andalus" pitchFamily="18" charset="-78"/>
              </a:rPr>
              <a:t>KAYNAK</a:t>
            </a:r>
            <a:br>
              <a:rPr lang="tr-TR" sz="4500" dirty="0" smtClean="0">
                <a:solidFill>
                  <a:schemeClr val="bg1"/>
                </a:solidFill>
                <a:effectLst/>
                <a:latin typeface="Andalus" pitchFamily="18" charset="-78"/>
                <a:cs typeface="Andalus" pitchFamily="18" charset="-78"/>
              </a:rPr>
            </a:br>
            <a:r>
              <a:rPr lang="tr-TR" sz="4500" dirty="0" smtClean="0">
                <a:solidFill>
                  <a:schemeClr val="bg1"/>
                </a:solidFill>
                <a:effectLst/>
                <a:latin typeface="Andalus" pitchFamily="18" charset="-78"/>
                <a:cs typeface="Andalus" pitchFamily="18" charset="-78"/>
              </a:rPr>
              <a:t>                     İnci </a:t>
            </a:r>
            <a:r>
              <a:rPr lang="tr-TR" sz="4500" dirty="0" smtClean="0">
                <a:solidFill>
                  <a:schemeClr val="bg1"/>
                </a:solidFill>
                <a:effectLst/>
                <a:latin typeface="Andalus" pitchFamily="18" charset="-78"/>
                <a:cs typeface="Andalus" pitchFamily="18" charset="-78"/>
              </a:rPr>
              <a:t>Nida ARAR</a:t>
            </a:r>
            <a:br>
              <a:rPr lang="tr-TR" sz="4500" dirty="0" smtClean="0">
                <a:solidFill>
                  <a:schemeClr val="bg1"/>
                </a:solidFill>
                <a:effectLst/>
                <a:latin typeface="Andalus" pitchFamily="18" charset="-78"/>
                <a:cs typeface="Andalus" pitchFamily="18" charset="-78"/>
              </a:rPr>
            </a:br>
            <a:r>
              <a:rPr lang="tr-TR" sz="4500" dirty="0" smtClean="0">
                <a:solidFill>
                  <a:schemeClr val="bg1"/>
                </a:solidFill>
                <a:effectLst/>
                <a:latin typeface="Andalus" pitchFamily="18" charset="-78"/>
                <a:cs typeface="Andalus" pitchFamily="18" charset="-78"/>
              </a:rPr>
              <a:t>                     Zehra </a:t>
            </a:r>
            <a:r>
              <a:rPr lang="tr-TR" sz="4500" dirty="0" smtClean="0">
                <a:solidFill>
                  <a:schemeClr val="bg1"/>
                </a:solidFill>
                <a:effectLst/>
                <a:latin typeface="Andalus" pitchFamily="18" charset="-78"/>
                <a:cs typeface="Andalus" pitchFamily="18" charset="-78"/>
              </a:rPr>
              <a:t>Betül </a:t>
            </a:r>
            <a:r>
              <a:rPr lang="tr-TR" sz="4500" dirty="0" smtClean="0">
                <a:solidFill>
                  <a:schemeClr val="bg1"/>
                </a:solidFill>
                <a:effectLst/>
                <a:latin typeface="Andalus" pitchFamily="18" charset="-78"/>
                <a:cs typeface="Andalus" pitchFamily="18" charset="-78"/>
              </a:rPr>
              <a:t>KUTLU</a:t>
            </a:r>
            <a:br>
              <a:rPr lang="tr-TR" sz="4500" dirty="0" smtClean="0">
                <a:solidFill>
                  <a:schemeClr val="bg1"/>
                </a:solidFill>
                <a:effectLst/>
                <a:latin typeface="Andalus" pitchFamily="18" charset="-78"/>
                <a:cs typeface="Andalus" pitchFamily="18" charset="-78"/>
              </a:rPr>
            </a:br>
            <a:r>
              <a:rPr lang="tr-TR" sz="45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Süre:</a:t>
            </a:r>
            <a:r>
              <a:rPr lang="tr-TR" sz="4500" dirty="0" smtClean="0">
                <a:solidFill>
                  <a:schemeClr val="bg1"/>
                </a:solidFill>
                <a:effectLst/>
                <a:latin typeface="Andalus" pitchFamily="18" charset="-78"/>
                <a:cs typeface="Andalus" pitchFamily="18" charset="-78"/>
              </a:rPr>
              <a:t> </a:t>
            </a:r>
            <a:r>
              <a:rPr lang="tr-TR" sz="4500" dirty="0" smtClean="0">
                <a:solidFill>
                  <a:schemeClr val="bg1"/>
                </a:solidFill>
                <a:effectLst/>
                <a:latin typeface="Andalus" pitchFamily="18" charset="-78"/>
                <a:cs typeface="Andalus" pitchFamily="18" charset="-78"/>
              </a:rPr>
              <a:t> </a:t>
            </a:r>
            <a:r>
              <a:rPr lang="tr-TR" sz="4500" dirty="0" smtClean="0">
                <a:solidFill>
                  <a:schemeClr val="bg1"/>
                </a:solidFill>
                <a:effectLst/>
                <a:latin typeface="Andalus" pitchFamily="18" charset="-78"/>
                <a:cs typeface="Andalus" pitchFamily="18" charset="-78"/>
              </a:rPr>
              <a:t>    Şubat, Mart, Nisan</a:t>
            </a:r>
            <a:endParaRPr lang="tr-TR" sz="4500" dirty="0">
              <a:solidFill>
                <a:schemeClr val="bg1"/>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sp>
        <p:nvSpPr>
          <p:cNvPr id="5" name="4 Başlık"/>
          <p:cNvSpPr>
            <a:spLocks noGrp="1"/>
          </p:cNvSpPr>
          <p:nvPr>
            <p:ph type="ctrTitle"/>
          </p:nvPr>
        </p:nvSpPr>
        <p:spPr>
          <a:xfrm>
            <a:off x="467544" y="188640"/>
            <a:ext cx="8229600" cy="6288360"/>
          </a:xfrm>
        </p:spPr>
        <p:txBody>
          <a:bodyPr>
            <a:normAutofit fontScale="90000"/>
          </a:bodyPr>
          <a:lstStyle/>
          <a:p>
            <a:pPr algn="l"/>
            <a:r>
              <a:rPr lang="tr-TR" sz="41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Bu etkinlik ile öğrencilerde matematik dersine karşı farkındalık oluşturmak ve onların derse olan ilgilerini artırmak amaçlanmıştır. </a:t>
            </a:r>
            <a:br>
              <a:rPr lang="tr-TR" sz="4200" dirty="0" smtClean="0">
                <a:solidFill>
                  <a:schemeClr val="bg1"/>
                </a:solidFill>
                <a:effectLst/>
                <a:latin typeface="Andalus" pitchFamily="18" charset="-78"/>
                <a:cs typeface="Andalus" pitchFamily="18" charset="-78"/>
              </a:rPr>
            </a:br>
            <a:r>
              <a:rPr lang="tr-TR" sz="4200" dirty="0" smtClean="0">
                <a:solidFill>
                  <a:schemeClr val="bg1"/>
                </a:solidFill>
                <a:effectLst/>
                <a:latin typeface="Andalus" pitchFamily="18" charset="-78"/>
                <a:cs typeface="Andalus" pitchFamily="18" charset="-78"/>
              </a:rPr>
              <a:t/>
            </a:r>
            <a:br>
              <a:rPr lang="tr-TR" sz="4200" dirty="0" smtClean="0">
                <a:solidFill>
                  <a:schemeClr val="bg1"/>
                </a:solidFill>
                <a:effectLst/>
                <a:latin typeface="Andalus" pitchFamily="18" charset="-78"/>
                <a:cs typeface="Andalus" pitchFamily="18" charset="-78"/>
              </a:rPr>
            </a:br>
            <a:r>
              <a:rPr lang="tr-TR" sz="4200" dirty="0" smtClean="0">
                <a:solidFill>
                  <a:schemeClr val="bg1"/>
                </a:solidFill>
                <a:effectLst/>
                <a:latin typeface="Andalus" pitchFamily="18" charset="-78"/>
                <a:cs typeface="Andalus" pitchFamily="18" charset="-78"/>
              </a:rPr>
              <a:t>                    </a:t>
            </a: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Öğrencilerden okulda ya da    </a:t>
            </a:r>
            <a:b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b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a:t>
            </a: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evlerinde bir günlük tutarak derste   </a:t>
            </a:r>
            <a:b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b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a:t>
            </a: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öğrendiklerini kendi duygu ve </a:t>
            </a:r>
            <a:b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b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a:t>
            </a: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düşüncelerini de katarak yazmaları    </a:t>
            </a:r>
            <a:b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b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a:t>
            </a:r>
            <a:r>
              <a:rPr lang="tr-TR" sz="4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istenmiştir. </a:t>
            </a:r>
            <a:endParaRPr lang="tr-TR" sz="4200"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pic>
        <p:nvPicPr>
          <p:cNvPr id="6" name="5 Resim" descr="20190526_155054.jpg"/>
          <p:cNvPicPr>
            <a:picLocks noChangeAspect="1"/>
          </p:cNvPicPr>
          <p:nvPr/>
        </p:nvPicPr>
        <p:blipFill>
          <a:blip r:embed="rId3" cstate="print"/>
          <a:stretch>
            <a:fillRect/>
          </a:stretch>
        </p:blipFill>
        <p:spPr>
          <a:xfrm>
            <a:off x="1331640" y="620688"/>
            <a:ext cx="6624736" cy="5616624"/>
          </a:xfrm>
          <a:prstGeom prst="rect">
            <a:avLst/>
          </a:prstGeom>
          <a:blipFill>
            <a:blip r:embed="rId4" cstate="print"/>
            <a:tile tx="0" ty="0" sx="100000" sy="100000" flip="none" algn="tl"/>
          </a: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pic>
        <p:nvPicPr>
          <p:cNvPr id="5" name="4 Resim" descr="20190526_160832.jpg"/>
          <p:cNvPicPr>
            <a:picLocks noChangeAspect="1"/>
          </p:cNvPicPr>
          <p:nvPr/>
        </p:nvPicPr>
        <p:blipFill>
          <a:blip r:embed="rId3" cstate="print"/>
          <a:stretch>
            <a:fillRect/>
          </a:stretch>
        </p:blipFill>
        <p:spPr>
          <a:xfrm>
            <a:off x="1259632" y="260648"/>
            <a:ext cx="6669360" cy="62551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pic>
        <p:nvPicPr>
          <p:cNvPr id="5" name="4 Resim" descr="20190526_161536.jpg"/>
          <p:cNvPicPr>
            <a:picLocks noChangeAspect="1"/>
          </p:cNvPicPr>
          <p:nvPr/>
        </p:nvPicPr>
        <p:blipFill>
          <a:blip r:embed="rId3" cstate="print"/>
          <a:stretch>
            <a:fillRect/>
          </a:stretch>
        </p:blipFill>
        <p:spPr>
          <a:xfrm>
            <a:off x="1259632" y="332656"/>
            <a:ext cx="6768752" cy="60932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sp>
        <p:nvSpPr>
          <p:cNvPr id="2" name="1 Başlık"/>
          <p:cNvSpPr>
            <a:spLocks noGrp="1"/>
          </p:cNvSpPr>
          <p:nvPr>
            <p:ph type="ctrTitle"/>
          </p:nvPr>
        </p:nvSpPr>
        <p:spPr>
          <a:xfrm>
            <a:off x="539552" y="548680"/>
            <a:ext cx="8229600" cy="5594176"/>
          </a:xfrm>
        </p:spPr>
        <p:txBody>
          <a:bodyPr>
            <a:normAutofit fontScale="90000"/>
          </a:bodyPr>
          <a:lstStyle/>
          <a:p>
            <a:pPr algn="l"/>
            <a:r>
              <a:rPr lang="tr-TR" sz="4200" dirty="0" smtClean="0">
                <a:solidFill>
                  <a:schemeClr val="tx1"/>
                </a:solidFill>
                <a:latin typeface="Andalus" pitchFamily="18" charset="-78"/>
                <a:cs typeface="Andalus" pitchFamily="18" charset="-78"/>
              </a:rPr>
              <a:t>… Bugün son iki saat matematik dersi vardı. Matematik benim en sevdiğim derslerden biri. Çünkü matematik hayatın her alanında var…</a:t>
            </a:r>
            <a:r>
              <a:rPr lang="tr-TR" sz="4100" dirty="0" smtClean="0">
                <a:solidFill>
                  <a:schemeClr val="tx1"/>
                </a:solidFill>
                <a:latin typeface="Andalus" pitchFamily="18" charset="-78"/>
                <a:cs typeface="Andalus" pitchFamily="18" charset="-78"/>
              </a:rPr>
              <a:t/>
            </a:r>
            <a:br>
              <a:rPr lang="tr-TR" sz="4100" dirty="0" smtClean="0">
                <a:solidFill>
                  <a:schemeClr val="tx1"/>
                </a:solidFill>
                <a:latin typeface="Andalus" pitchFamily="18" charset="-78"/>
                <a:cs typeface="Andalus" pitchFamily="18" charset="-78"/>
              </a:rPr>
            </a:br>
            <a:r>
              <a:rPr lang="tr-TR" sz="4100" dirty="0" smtClean="0">
                <a:solidFill>
                  <a:schemeClr val="tx1"/>
                </a:solidFill>
                <a:latin typeface="Andalus" pitchFamily="18" charset="-78"/>
                <a:cs typeface="Andalus" pitchFamily="18" charset="-78"/>
              </a:rPr>
              <a:t/>
            </a:r>
            <a:br>
              <a:rPr lang="tr-TR" sz="4100" dirty="0" smtClean="0">
                <a:solidFill>
                  <a:schemeClr val="tx1"/>
                </a:solidFill>
                <a:latin typeface="Andalus" pitchFamily="18" charset="-78"/>
                <a:cs typeface="Andalus" pitchFamily="18" charset="-78"/>
              </a:rPr>
            </a:br>
            <a:r>
              <a:rPr lang="tr-TR" sz="4100" dirty="0" smtClean="0">
                <a:solidFill>
                  <a:schemeClr val="tx1"/>
                </a:solidFill>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 Sabah sabah güne hesaplama       </a:t>
            </a:r>
            <a:br>
              <a:rPr lang="tr-TR" sz="4200" dirty="0" smtClean="0">
                <a:solidFill>
                  <a:schemeClr val="bg1"/>
                </a:solidFill>
                <a:effectLst/>
                <a:latin typeface="Andalus" pitchFamily="18" charset="-78"/>
                <a:cs typeface="Andalus" pitchFamily="18" charset="-78"/>
              </a:rPr>
            </a:b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yaparak başlamak zor geliyor ama </a:t>
            </a:r>
            <a:br>
              <a:rPr lang="tr-TR" sz="4200" dirty="0" smtClean="0">
                <a:solidFill>
                  <a:schemeClr val="bg1"/>
                </a:solidFill>
                <a:effectLst/>
                <a:latin typeface="Andalus" pitchFamily="18" charset="-78"/>
                <a:cs typeface="Andalus" pitchFamily="18" charset="-78"/>
              </a:rPr>
            </a:b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olsun yine de ders eğlenceli geçiyor…</a:t>
            </a:r>
            <a:br>
              <a:rPr lang="tr-TR" sz="4200" dirty="0" smtClean="0">
                <a:solidFill>
                  <a:schemeClr val="bg1"/>
                </a:solidFill>
                <a:effectLst/>
                <a:latin typeface="Andalus" pitchFamily="18" charset="-78"/>
                <a:cs typeface="Andalus" pitchFamily="18" charset="-78"/>
              </a:rPr>
            </a:br>
            <a:endParaRPr lang="tr-TR" sz="4200" dirty="0">
              <a:solidFill>
                <a:schemeClr val="bg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riting_pad_fountain_pen_graf_von_faber_castell_faber_castell_writing_tool_filler_noble_expensive-1325644.jpg"/>
          <p:cNvPicPr>
            <a:picLocks noChangeAspect="1"/>
          </p:cNvPicPr>
          <p:nvPr/>
        </p:nvPicPr>
        <p:blipFill>
          <a:blip r:embed="rId2" cstate="print">
            <a:lum bright="20000" contrast="-70000"/>
          </a:blip>
          <a:stretch>
            <a:fillRect/>
          </a:stretch>
        </p:blipFill>
        <p:spPr>
          <a:xfrm>
            <a:off x="0" y="0"/>
            <a:ext cx="9144000" cy="6858000"/>
          </a:xfrm>
          <a:prstGeom prst="rect">
            <a:avLst/>
          </a:prstGeom>
          <a:noFill/>
        </p:spPr>
      </p:pic>
      <p:sp>
        <p:nvSpPr>
          <p:cNvPr id="2" name="1 Başlık"/>
          <p:cNvSpPr>
            <a:spLocks noGrp="1"/>
          </p:cNvSpPr>
          <p:nvPr>
            <p:ph type="ctrTitle"/>
          </p:nvPr>
        </p:nvSpPr>
        <p:spPr>
          <a:xfrm>
            <a:off x="539552" y="836712"/>
            <a:ext cx="8229600" cy="5594176"/>
          </a:xfrm>
        </p:spPr>
        <p:txBody>
          <a:bodyPr>
            <a:normAutofit fontScale="90000"/>
          </a:bodyPr>
          <a:lstStyle/>
          <a:p>
            <a:pPr algn="l"/>
            <a:r>
              <a:rPr lang="tr-TR" sz="4200" dirty="0" smtClean="0">
                <a:solidFill>
                  <a:schemeClr val="tx1"/>
                </a:solidFill>
                <a:latin typeface="Andalus" pitchFamily="18" charset="-78"/>
                <a:cs typeface="Andalus" pitchFamily="18" charset="-78"/>
              </a:rPr>
              <a:t>… Bu konu süper hatta öbür konulardan daha basit bence. Yine de diğer konular gibi soru çözmem gerekiyor…</a:t>
            </a:r>
            <a:r>
              <a:rPr lang="tr-TR" sz="4100" dirty="0" smtClean="0">
                <a:solidFill>
                  <a:schemeClr val="tx1"/>
                </a:solidFill>
                <a:latin typeface="Andalus" pitchFamily="18" charset="-78"/>
                <a:cs typeface="Andalus" pitchFamily="18" charset="-78"/>
              </a:rPr>
              <a:t/>
            </a:r>
            <a:br>
              <a:rPr lang="tr-TR" sz="4100" dirty="0" smtClean="0">
                <a:solidFill>
                  <a:schemeClr val="tx1"/>
                </a:solidFill>
                <a:latin typeface="Andalus" pitchFamily="18" charset="-78"/>
                <a:cs typeface="Andalus" pitchFamily="18" charset="-78"/>
              </a:rPr>
            </a:br>
            <a:r>
              <a:rPr lang="tr-TR" sz="4100" dirty="0" smtClean="0">
                <a:solidFill>
                  <a:schemeClr val="tx1"/>
                </a:solidFill>
                <a:latin typeface="Andalus" pitchFamily="18" charset="-78"/>
                <a:cs typeface="Andalus" pitchFamily="18" charset="-78"/>
              </a:rPr>
              <a:t/>
            </a:r>
            <a:br>
              <a:rPr lang="tr-TR" sz="4100" dirty="0" smtClean="0">
                <a:solidFill>
                  <a:schemeClr val="tx1"/>
                </a:solidFill>
                <a:latin typeface="Andalus" pitchFamily="18" charset="-78"/>
                <a:cs typeface="Andalus" pitchFamily="18" charset="-78"/>
              </a:rPr>
            </a:br>
            <a:r>
              <a:rPr lang="tr-TR" sz="4100" dirty="0" smtClean="0">
                <a:solidFill>
                  <a:schemeClr val="tx1"/>
                </a:solidFill>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 Bu konuda birden fazla   </a:t>
            </a:r>
            <a:br>
              <a:rPr lang="tr-TR" sz="4200" dirty="0" smtClean="0">
                <a:solidFill>
                  <a:schemeClr val="bg1"/>
                </a:solidFill>
                <a:effectLst/>
                <a:latin typeface="Andalus" pitchFamily="18" charset="-78"/>
                <a:cs typeface="Andalus" pitchFamily="18" charset="-78"/>
              </a:rPr>
            </a:b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işlemin olduğunu öğrendik. Bu </a:t>
            </a:r>
            <a:br>
              <a:rPr lang="tr-TR" sz="4200" dirty="0" smtClean="0">
                <a:solidFill>
                  <a:schemeClr val="bg1"/>
                </a:solidFill>
                <a:effectLst/>
                <a:latin typeface="Andalus" pitchFamily="18" charset="-78"/>
                <a:cs typeface="Andalus" pitchFamily="18" charset="-78"/>
              </a:rPr>
            </a:b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konuyu çok sevdim çok basitti. </a:t>
            </a:r>
            <a:br>
              <a:rPr lang="tr-TR" sz="4200" dirty="0" smtClean="0">
                <a:solidFill>
                  <a:schemeClr val="bg1"/>
                </a:solidFill>
                <a:effectLst/>
                <a:latin typeface="Andalus" pitchFamily="18" charset="-78"/>
                <a:cs typeface="Andalus" pitchFamily="18" charset="-78"/>
              </a:rPr>
            </a:b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              </a:t>
            </a:r>
            <a:r>
              <a:rPr lang="tr-TR" sz="4200" dirty="0" smtClean="0">
                <a:solidFill>
                  <a:schemeClr val="bg1"/>
                </a:solidFill>
                <a:effectLst/>
                <a:latin typeface="Andalus" pitchFamily="18" charset="-78"/>
                <a:cs typeface="Andalus" pitchFamily="18" charset="-78"/>
              </a:rPr>
              <a:t>Ayrıca bugün artı da aldım…</a:t>
            </a:r>
            <a:br>
              <a:rPr lang="tr-TR" sz="4200" dirty="0" smtClean="0">
                <a:solidFill>
                  <a:schemeClr val="bg1"/>
                </a:solidFill>
                <a:effectLst/>
                <a:latin typeface="Andalus" pitchFamily="18" charset="-78"/>
                <a:cs typeface="Andalus" pitchFamily="18" charset="-78"/>
              </a:rPr>
            </a:br>
            <a:endParaRPr lang="tr-TR" sz="4200" dirty="0">
              <a:solidFill>
                <a:schemeClr val="bg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133</TotalTime>
  <Words>74</Words>
  <Application>Microsoft Office PowerPoint</Application>
  <PresentationFormat>Ekran Gösterisi (4:3)</PresentationFormat>
  <Paragraphs>8</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Döküm</vt:lpstr>
      <vt:lpstr>KEMAL AKPINAR İMAM HATİP ORTAOKULU</vt:lpstr>
      <vt:lpstr>Etkinliğin Adı:  Matematik                                     Günlüğüm Öğretmen:  Uğur KARAGÜLLE Öğrenciler: 7/D Sınıfından;                      Rana KÖSEM                      Hilal KAYNAK                      İnci Nida ARAR                      Zehra Betül KUTLU Süre:      Şubat, Mart, Nisan</vt:lpstr>
      <vt:lpstr>       Bu etkinlik ile öğrencilerde matematik dersine karşı farkındalık oluşturmak ve onların derse olan ilgilerini artırmak amaçlanmıştır.                       Öğrencilerden okulda ya da             evlerinde bir günlük tutarak derste            öğrendiklerini kendi duygu ve          düşüncelerini de katarak yazmaları             istenmiştir. </vt:lpstr>
      <vt:lpstr>Slayt 4</vt:lpstr>
      <vt:lpstr>Slayt 5</vt:lpstr>
      <vt:lpstr>Slayt 6</vt:lpstr>
      <vt:lpstr>… Bugün son iki saat matematik dersi vardı. Matematik benim en sevdiğim derslerden biri. Çünkü matematik hayatın her alanında var…               … Sabah sabah güne hesaplama                 yaparak başlamak zor geliyor ama      olsun yine de ders eğlenceli geçiyor… </vt:lpstr>
      <vt:lpstr>… Bu konu süper hatta öbür konulardan daha basit bence. Yine de diğer konular gibi soru çözmem gerekiyor…                         … Bu konuda birden fazla                   işlemin olduğunu öğrendik. Bu                 konuyu çok sevdim çok basitti.                 Ayrıca bugün artı da aldım…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UK</dc:creator>
  <cp:lastModifiedBy>UK</cp:lastModifiedBy>
  <cp:revision>35</cp:revision>
  <dcterms:created xsi:type="dcterms:W3CDTF">2019-05-18T13:39:50Z</dcterms:created>
  <dcterms:modified xsi:type="dcterms:W3CDTF">2019-05-26T15:26:09Z</dcterms:modified>
</cp:coreProperties>
</file>