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5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8" r:id="rId11"/>
    <p:sldId id="284" r:id="rId12"/>
    <p:sldId id="285" r:id="rId13"/>
    <p:sldId id="286" r:id="rId14"/>
    <p:sldId id="290" r:id="rId15"/>
    <p:sldId id="287" r:id="rId16"/>
    <p:sldId id="289" r:id="rId17"/>
    <p:sldId id="291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92" autoAdjust="0"/>
    <p:restoredTop sz="94660"/>
  </p:normalViewPr>
  <p:slideViewPr>
    <p:cSldViewPr>
      <p:cViewPr varScale="1">
        <p:scale>
          <a:sx n="85" d="100"/>
          <a:sy n="85" d="100"/>
        </p:scale>
        <p:origin x="10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4A65FB5-F18D-43BE-8084-6A5896472BE3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13E50B0-592B-49E8-94AE-A35CD9A6D0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5FB5-F18D-43BE-8084-6A5896472BE3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50B0-592B-49E8-94AE-A35CD9A6D0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5FB5-F18D-43BE-8084-6A5896472BE3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50B0-592B-49E8-94AE-A35CD9A6D0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4A65FB5-F18D-43BE-8084-6A5896472BE3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50B0-592B-49E8-94AE-A35CD9A6D0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4A65FB5-F18D-43BE-8084-6A5896472BE3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13E50B0-592B-49E8-94AE-A35CD9A6D0FD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A65FB5-F18D-43BE-8084-6A5896472BE3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3E50B0-592B-49E8-94AE-A35CD9A6D0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4A65FB5-F18D-43BE-8084-6A5896472BE3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13E50B0-592B-49E8-94AE-A35CD9A6D0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5FB5-F18D-43BE-8084-6A5896472BE3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50B0-592B-49E8-94AE-A35CD9A6D0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A65FB5-F18D-43BE-8084-6A5896472BE3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3E50B0-592B-49E8-94AE-A35CD9A6D0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4A65FB5-F18D-43BE-8084-6A5896472BE3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13E50B0-592B-49E8-94AE-A35CD9A6D0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4A65FB5-F18D-43BE-8084-6A5896472BE3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13E50B0-592B-49E8-94AE-A35CD9A6D0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4A65FB5-F18D-43BE-8084-6A5896472BE3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13E50B0-592B-49E8-94AE-A35CD9A6D0F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40544" y="404665"/>
            <a:ext cx="8062912" cy="1368152"/>
          </a:xfrm>
        </p:spPr>
        <p:txBody>
          <a:bodyPr>
            <a:normAutofit/>
          </a:bodyPr>
          <a:lstStyle/>
          <a:p>
            <a:pPr algn="ctr"/>
            <a:r>
              <a:rPr lang="tr-TR" sz="6600" dirty="0">
                <a:solidFill>
                  <a:srgbClr val="99FF33"/>
                </a:solidFill>
                <a:latin typeface="Ravie" pitchFamily="82" charset="0"/>
              </a:rPr>
              <a:t>E-</a:t>
            </a:r>
            <a:r>
              <a:rPr lang="tr-TR" sz="6600" dirty="0" err="1">
                <a:solidFill>
                  <a:srgbClr val="99FF33"/>
                </a:solidFill>
                <a:latin typeface="Ravie" pitchFamily="82" charset="0"/>
              </a:rPr>
              <a:t>Twinning</a:t>
            </a:r>
            <a:r>
              <a:rPr lang="tr-TR" sz="6600" dirty="0">
                <a:solidFill>
                  <a:srgbClr val="99FF33"/>
                </a:solidFill>
                <a:latin typeface="Ravie" pitchFamily="82" charset="0"/>
              </a:rPr>
              <a:t> 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40544" y="2770778"/>
            <a:ext cx="8062912" cy="3826573"/>
          </a:xfrm>
        </p:spPr>
        <p:txBody>
          <a:bodyPr>
            <a:normAutofit fontScale="77500" lnSpcReduction="20000"/>
          </a:bodyPr>
          <a:lstStyle/>
          <a:p>
            <a:pPr algn="ctr"/>
            <a:endParaRPr lang="tr-TR" sz="2800" b="1" i="1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tr-TR" sz="3300" b="1" i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KEMAL AKPINAR İMAM HATİP ORTAOKULU</a:t>
            </a:r>
          </a:p>
          <a:p>
            <a:pPr algn="ctr"/>
            <a:endParaRPr lang="tr-TR" sz="2800" b="1" i="1" dirty="0"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tr-TR" sz="3100" b="1" i="1" dirty="0">
                <a:latin typeface="Arial Black" pitchFamily="34" charset="0"/>
                <a:cs typeface="Times New Roman" pitchFamily="18" charset="0"/>
              </a:rPr>
              <a:t>Teknoloji ve Tasarım Zümresi</a:t>
            </a:r>
          </a:p>
          <a:p>
            <a:pPr algn="ctr"/>
            <a:endParaRPr lang="tr-TR" sz="3100" b="1" i="1" dirty="0"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tr-TR" sz="3100" b="1" i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Projeyi Hazırlayanlar</a:t>
            </a:r>
          </a:p>
          <a:p>
            <a:pPr algn="ctr"/>
            <a:r>
              <a:rPr lang="tr-TR" sz="3100" b="1" i="1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Esma SELÇUK</a:t>
            </a:r>
          </a:p>
          <a:p>
            <a:pPr algn="ctr"/>
            <a:r>
              <a:rPr lang="tr-TR" sz="3100" b="1" i="1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Şengül ÖZEN</a:t>
            </a:r>
          </a:p>
          <a:p>
            <a:pPr algn="ctr"/>
            <a:r>
              <a:rPr lang="tr-TR" sz="3100" b="1" i="1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Semra YILMAZ</a:t>
            </a:r>
          </a:p>
          <a:p>
            <a:pPr algn="ctr"/>
            <a:endParaRPr lang="tr-TR" sz="2800" b="1" i="1" dirty="0">
              <a:latin typeface="Arial Black" pitchFamily="34" charset="0"/>
              <a:cs typeface="Times New Roman" pitchFamily="18" charset="0"/>
            </a:endParaRPr>
          </a:p>
          <a:p>
            <a:pPr algn="ctr"/>
            <a:endParaRPr lang="tr-TR" sz="2800" b="1" i="1" dirty="0">
              <a:latin typeface="Arial Black" pitchFamily="34" charset="0"/>
              <a:cs typeface="Times New Roman" pitchFamily="18" charset="0"/>
            </a:endParaRPr>
          </a:p>
          <a:p>
            <a:pPr marR="0" lvl="0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tr-TR" sz="2800" i="1" dirty="0">
                <a:ln>
                  <a:noFill/>
                </a:ln>
                <a:solidFill>
                  <a:srgbClr val="00B0F0"/>
                </a:solidFill>
                <a:latin typeface="Arial" pitchFamily="34" charset="0"/>
                <a:ea typeface="Times New Roman" pitchFamily="18" charset="0"/>
              </a:rPr>
              <a:t>     </a:t>
            </a:r>
            <a:endParaRPr lang="tr-TR" sz="2000" dirty="0">
              <a:ln>
                <a:noFill/>
              </a:ln>
              <a:solidFill>
                <a:schemeClr val="accent1"/>
              </a:solidFill>
              <a:latin typeface="Arial" pitchFamily="34" charset="0"/>
            </a:endParaRPr>
          </a:p>
        </p:txBody>
      </p:sp>
      <p:pic>
        <p:nvPicPr>
          <p:cNvPr id="4" name="Picture 2" descr="C:\Users\user\Desktop\GERÇEK LOGO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00808"/>
            <a:ext cx="1115615" cy="114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Casper\Desktop\Yeni klasör (3)\IMG-20191210-WA0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6096000" cy="60960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474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Casper\Desktop\Yeni klasör (3)\IMG-20191209-WA0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20689"/>
            <a:ext cx="4305672" cy="5740896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819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Casper\Desktop\Yeni klasör (3)\IMG-20191209-WA0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920" y="404665"/>
            <a:ext cx="4536504" cy="6048672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384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Casper\Desktop\Yeni klasör (3)\IMG-20191210-WA0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6096000" cy="60960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983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Casper\Desktop\Yeni klasör (3)\IMG-20191209-WA0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6096000" cy="60960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753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Users\Casper\Desktop\Yeni klasör (3)\IMG-20191209-WA0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6096000" cy="60960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169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Casper\Desktop\Yeni klasör (3)\IMG-20191209-WA0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6096000" cy="60960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70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1412776"/>
            <a:ext cx="8579296" cy="5106010"/>
          </a:xfrm>
        </p:spPr>
        <p:txBody>
          <a:bodyPr>
            <a:normAutofit fontScale="90000"/>
          </a:bodyPr>
          <a:lstStyle/>
          <a:p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  <a:t>      </a:t>
            </a: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ARALIK AYI</a:t>
            </a: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e-kitapçığının hazırlanması</a:t>
            </a: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Projeye katılan öğrencilere sertifika verilmesi</a:t>
            </a: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Yapılan oyuncakların bir anasınıfına hediye edilmesi</a:t>
            </a: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endParaRPr lang="tr-TR" sz="2800" dirty="0">
              <a:solidFill>
                <a:schemeClr val="accent1">
                  <a:lumMod val="75000"/>
                </a:schemeClr>
              </a:solidFill>
              <a:latin typeface="Ravie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657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57850"/>
          </a:xfrm>
        </p:spPr>
        <p:txBody>
          <a:bodyPr>
            <a:normAutofit/>
          </a:bodyPr>
          <a:lstStyle/>
          <a:p>
            <a:br>
              <a:rPr lang="tr-TR" sz="1800" b="1" dirty="0">
                <a:solidFill>
                  <a:srgbClr val="66FF99"/>
                </a:solidFill>
              </a:rPr>
            </a:br>
            <a:r>
              <a:rPr lang="tr-TR" sz="1800" b="1" i="1" dirty="0">
                <a:solidFill>
                  <a:srgbClr val="66FF99"/>
                </a:solidFill>
              </a:rPr>
              <a:t>PROJENİN ADI :</a:t>
            </a:r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  <a:t>Atık Değil Oyuncak Olsun</a:t>
            </a:r>
            <a:br>
              <a:rPr lang="tr-TR" sz="1800" i="1" dirty="0">
                <a:solidFill>
                  <a:srgbClr val="66FF99"/>
                </a:solidFill>
              </a:rPr>
            </a:br>
            <a:r>
              <a:rPr lang="tr-TR" sz="1800" i="1" dirty="0">
                <a:solidFill>
                  <a:srgbClr val="66FF99"/>
                </a:solidFill>
              </a:rPr>
              <a:t> </a:t>
            </a:r>
            <a:br>
              <a:rPr lang="tr-TR" sz="1800" i="1" dirty="0">
                <a:solidFill>
                  <a:srgbClr val="66FF99"/>
                </a:solidFill>
              </a:rPr>
            </a:br>
            <a:r>
              <a:rPr lang="tr-TR" sz="1800" b="1" i="1" dirty="0">
                <a:solidFill>
                  <a:srgbClr val="66FF99"/>
                </a:solidFill>
              </a:rPr>
              <a:t>SÜRE         :</a:t>
            </a:r>
            <a:r>
              <a:rPr lang="tr-TR" sz="1800" i="1" dirty="0">
                <a:solidFill>
                  <a:srgbClr val="66FF99"/>
                </a:solidFill>
              </a:rPr>
              <a:t> </a:t>
            </a:r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  <a:t>üç ay</a:t>
            </a:r>
            <a:br>
              <a:rPr lang="tr-TR" sz="1800" i="1" dirty="0">
                <a:solidFill>
                  <a:srgbClr val="66FF99"/>
                </a:solidFill>
              </a:rPr>
            </a:br>
            <a:r>
              <a:rPr lang="tr-TR" sz="1800" i="1" dirty="0">
                <a:solidFill>
                  <a:srgbClr val="66FF99"/>
                </a:solidFill>
              </a:rPr>
              <a:t> </a:t>
            </a:r>
            <a:br>
              <a:rPr lang="tr-TR" sz="1800" i="1" dirty="0">
                <a:solidFill>
                  <a:srgbClr val="66FF99"/>
                </a:solidFill>
              </a:rPr>
            </a:br>
            <a:r>
              <a:rPr lang="tr-TR" sz="1800" b="1" i="1" dirty="0">
                <a:solidFill>
                  <a:srgbClr val="66FF99"/>
                </a:solidFill>
              </a:rPr>
              <a:t>ORTAM     :</a:t>
            </a:r>
            <a:r>
              <a:rPr lang="tr-TR" sz="1800" i="1" dirty="0">
                <a:solidFill>
                  <a:srgbClr val="66FF99"/>
                </a:solidFill>
              </a:rPr>
              <a:t> </a:t>
            </a:r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  <a:t>Okul</a:t>
            </a:r>
            <a:br>
              <a:rPr lang="tr-TR" sz="1800" i="1" dirty="0">
                <a:solidFill>
                  <a:srgbClr val="66FF99"/>
                </a:solidFill>
              </a:rPr>
            </a:br>
            <a:r>
              <a:rPr lang="tr-TR" sz="1800" i="1" dirty="0">
                <a:solidFill>
                  <a:srgbClr val="66FF99"/>
                </a:solidFill>
              </a:rPr>
              <a:t> </a:t>
            </a:r>
            <a:br>
              <a:rPr lang="tr-TR" sz="1800" i="1" dirty="0">
                <a:solidFill>
                  <a:srgbClr val="66FF99"/>
                </a:solidFill>
              </a:rPr>
            </a:br>
            <a:r>
              <a:rPr lang="tr-TR" sz="1800" b="1" i="1" dirty="0">
                <a:solidFill>
                  <a:srgbClr val="66FF99"/>
                </a:solidFill>
              </a:rPr>
              <a:t>ARAÇ GEREÇLER:</a:t>
            </a:r>
            <a:r>
              <a:rPr lang="tr-TR" sz="1800" i="1" dirty="0">
                <a:solidFill>
                  <a:srgbClr val="66FF99"/>
                </a:solidFill>
              </a:rPr>
              <a:t> </a:t>
            </a:r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  <a:t>Kağıt- ahşap- plastik- </a:t>
            </a:r>
            <a:r>
              <a:rPr lang="tr-TR" sz="18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kumaş-</a:t>
            </a:r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  <a:t> metal atıklar.</a:t>
            </a:r>
            <a:b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tr-TR" sz="1800" i="1" dirty="0">
                <a:solidFill>
                  <a:srgbClr val="66FF99"/>
                </a:solidFill>
              </a:rPr>
            </a:br>
            <a:r>
              <a:rPr lang="tr-TR" sz="1800" b="1" i="1" dirty="0">
                <a:solidFill>
                  <a:srgbClr val="66FF99"/>
                </a:solidFill>
              </a:rPr>
              <a:t>PAYDAŞLAR / ORTAKLAR:</a:t>
            </a:r>
            <a:r>
              <a:rPr lang="tr-TR" sz="1800" i="1" dirty="0">
                <a:solidFill>
                  <a:srgbClr val="66FF99"/>
                </a:solidFill>
              </a:rPr>
              <a:t> </a:t>
            </a:r>
            <a:br>
              <a:rPr lang="tr-TR" sz="1800" i="1" dirty="0">
                <a:solidFill>
                  <a:srgbClr val="66FF99"/>
                </a:solidFill>
              </a:rPr>
            </a:br>
            <a:r>
              <a:rPr lang="tr-TR" sz="1800" i="1" dirty="0">
                <a:solidFill>
                  <a:srgbClr val="66FF99"/>
                </a:solidFill>
              </a:rPr>
              <a:t> </a:t>
            </a:r>
            <a:br>
              <a:rPr lang="tr-TR" sz="1800" i="1" dirty="0">
                <a:solidFill>
                  <a:srgbClr val="66FF99"/>
                </a:solidFill>
              </a:rPr>
            </a:br>
            <a:r>
              <a:rPr lang="tr-TR" sz="1800" b="1" i="1" dirty="0">
                <a:solidFill>
                  <a:srgbClr val="66FF99"/>
                </a:solidFill>
              </a:rPr>
              <a:t>AMAÇLAR: </a:t>
            </a:r>
            <a:br>
              <a:rPr lang="tr-TR" sz="1800" b="1" i="1" dirty="0">
                <a:solidFill>
                  <a:srgbClr val="66FF99"/>
                </a:solidFill>
              </a:rPr>
            </a:br>
            <a:r>
              <a:rPr lang="tr-TR" sz="1800" b="1" i="1" dirty="0">
                <a:solidFill>
                  <a:srgbClr val="66FF99"/>
                </a:solidFill>
              </a:rPr>
              <a:t>_</a:t>
            </a:r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  <a:t>Çevreye duyarlı insan yetiştirmek.</a:t>
            </a:r>
            <a:b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  <a:t>_Çevre kirliliğine dikkat çekmek, kirliliği azaltmak.</a:t>
            </a:r>
            <a:b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  <a:t>_Atıkların geri dönüşümünü sağlayarak ekonomiye katkı sağlamak.</a:t>
            </a:r>
            <a:b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  <a:t>_Anasınıfı öğrencilerinin oyuncak ihtiyacını karşılayabilmek.</a:t>
            </a:r>
            <a:br>
              <a:rPr lang="tr-TR" sz="1800" i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tr-TR" sz="1800" i="1" dirty="0">
                <a:solidFill>
                  <a:srgbClr val="66FF99"/>
                </a:solidFill>
              </a:rPr>
            </a:br>
            <a:r>
              <a:rPr lang="tr-TR" sz="1800" b="1" i="1" dirty="0">
                <a:solidFill>
                  <a:srgbClr val="66FF99"/>
                </a:solidFill>
              </a:rPr>
              <a:t>KAZANIMLAR:</a:t>
            </a:r>
            <a:br>
              <a:rPr lang="tr-TR" sz="1800" b="1" i="1" dirty="0">
                <a:solidFill>
                  <a:srgbClr val="66FF99"/>
                </a:solidFill>
              </a:rPr>
            </a:br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  <a:t>Çevreyi koruma bilinci oluşur.</a:t>
            </a:r>
            <a:b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  <a:t> Ekonomiye katkı sağlama fikri benimsenir.</a:t>
            </a:r>
            <a:b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  <a:t>Anasınıfı öğrencilerinin oyuncak ihtiyacı karşılanır.</a:t>
            </a:r>
            <a:br>
              <a:rPr lang="tr-TR" sz="1800" b="1" i="1" dirty="0">
                <a:solidFill>
                  <a:srgbClr val="66FF99"/>
                </a:solidFill>
              </a:rPr>
            </a:br>
            <a:r>
              <a:rPr lang="tr-TR" sz="1800" b="1" i="1" dirty="0">
                <a:solidFill>
                  <a:srgbClr val="66FF99"/>
                </a:solidFill>
              </a:rPr>
              <a:t>                           </a:t>
            </a:r>
            <a:endParaRPr lang="tr-TR" sz="20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89298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99FF33"/>
                </a:solidFill>
                <a:latin typeface="Ravie" pitchFamily="82" charset="0"/>
              </a:rPr>
              <a:t>  UYGULAMA SÜRECİNDE</a:t>
            </a:r>
            <a:br>
              <a:rPr lang="tr-TR" sz="3600" dirty="0">
                <a:solidFill>
                  <a:srgbClr val="99FF33"/>
                </a:solidFill>
                <a:latin typeface="Ravie" pitchFamily="82" charset="0"/>
              </a:rPr>
            </a:br>
            <a:r>
              <a:rPr lang="tr-TR" sz="3600" dirty="0">
                <a:solidFill>
                  <a:srgbClr val="99FF33"/>
                </a:solidFill>
                <a:latin typeface="Ravie" pitchFamily="82" charset="0"/>
              </a:rPr>
              <a:t>     YAPTIKLARIMIZ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/>
          <a:lstStyle/>
          <a:p>
            <a:pPr marL="64008" indent="0">
              <a:buNone/>
            </a:pPr>
            <a:r>
              <a:rPr lang="tr-TR" dirty="0">
                <a:latin typeface="Ravie" pitchFamily="82" charset="0"/>
              </a:rPr>
              <a:t>                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  <a:t>EKİM AYI</a:t>
            </a:r>
          </a:p>
          <a:p>
            <a:pPr marL="64008" indent="0">
              <a:buNone/>
            </a:pPr>
            <a:r>
              <a:rPr lang="tr-TR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1- </a:t>
            </a:r>
            <a:r>
              <a:rPr lang="tr-TR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 Afişi ve logosu hazırlandı</a:t>
            </a:r>
          </a:p>
        </p:txBody>
      </p:sp>
      <p:pic>
        <p:nvPicPr>
          <p:cNvPr id="4" name="Picture 2" descr="C:\Users\Casper\Desktop\Yeni klasör (3)\IMG-20191209-WA0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91727"/>
            <a:ext cx="3304974" cy="3304974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Casper\Desktop\Yeni klasör (3)\IMG-20191209-WA00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953" y="2706349"/>
            <a:ext cx="3167455" cy="4055297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perspectiveContrasting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17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185842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2- Projede görev alacak öğrenciler belirlendi.</a:t>
            </a:r>
            <a:br>
              <a:rPr lang="tr-T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</a:br>
            <a:r>
              <a:rPr lang="tr-TR" sz="32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3-Okul öğrencilerine duyuru yapılarak atık malzemeler toplandı.</a:t>
            </a:r>
            <a:br>
              <a:rPr lang="tr-TR" sz="32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</a:br>
            <a:r>
              <a:rPr lang="tr-TR" sz="32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4-Atık malzemelerden yapılabilecek oyuncaklar araştırıldı.</a:t>
            </a:r>
            <a:br>
              <a:rPr lang="tr-TR" sz="32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</a:br>
            <a:r>
              <a:rPr lang="tr-TR" sz="32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5-Oyuncaklar için tasarımlar yapıldı.</a:t>
            </a:r>
            <a:endParaRPr lang="tr-TR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184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113834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  <a:t>             KASIM AYI</a:t>
            </a:r>
            <a:br>
              <a:rPr lang="tr-TR" sz="2800" dirty="0">
                <a:solidFill>
                  <a:schemeClr val="accent1">
                    <a:lumMod val="75000"/>
                  </a:schemeClr>
                </a:solidFill>
                <a:latin typeface="Ravie" pitchFamily="82" charset="0"/>
              </a:rPr>
            </a:br>
            <a:r>
              <a:rPr lang="tr-TR" sz="2800" dirty="0">
                <a:solidFill>
                  <a:schemeClr val="tx1"/>
                </a:solidFill>
                <a:latin typeface="+mn-lt"/>
              </a:rPr>
              <a:t>1-Proje panomuzu hazırladık.</a:t>
            </a:r>
            <a:br>
              <a:rPr lang="tr-TR" sz="3200" dirty="0">
                <a:solidFill>
                  <a:schemeClr val="tx1"/>
                </a:solidFill>
                <a:latin typeface="+mn-lt"/>
              </a:rPr>
            </a:br>
            <a:br>
              <a:rPr lang="tr-TR" sz="3200" dirty="0">
                <a:solidFill>
                  <a:schemeClr val="tx1"/>
                </a:solidFill>
                <a:latin typeface="+mn-lt"/>
              </a:rPr>
            </a:br>
            <a:br>
              <a:rPr lang="tr-TR" sz="3200" dirty="0">
                <a:solidFill>
                  <a:schemeClr val="tx1"/>
                </a:solidFill>
                <a:latin typeface="+mn-lt"/>
              </a:rPr>
            </a:br>
            <a:br>
              <a:rPr lang="tr-TR" sz="3200" dirty="0">
                <a:solidFill>
                  <a:schemeClr val="tx1"/>
                </a:solidFill>
                <a:latin typeface="+mn-lt"/>
              </a:rPr>
            </a:br>
            <a:br>
              <a:rPr lang="tr-TR" sz="3200" dirty="0">
                <a:solidFill>
                  <a:schemeClr val="tx1"/>
                </a:solidFill>
                <a:latin typeface="+mn-lt"/>
              </a:rPr>
            </a:br>
            <a:br>
              <a:rPr lang="tr-TR" sz="3200" dirty="0">
                <a:solidFill>
                  <a:schemeClr val="tx1"/>
                </a:solidFill>
                <a:latin typeface="+mn-lt"/>
              </a:rPr>
            </a:br>
            <a:br>
              <a:rPr lang="tr-TR" sz="3200" dirty="0">
                <a:solidFill>
                  <a:schemeClr val="tx1"/>
                </a:solidFill>
                <a:latin typeface="+mn-lt"/>
              </a:rPr>
            </a:br>
            <a:br>
              <a:rPr lang="tr-TR" sz="3200" dirty="0">
                <a:solidFill>
                  <a:schemeClr val="tx1"/>
                </a:solidFill>
                <a:latin typeface="+mn-lt"/>
              </a:rPr>
            </a:br>
            <a:br>
              <a:rPr lang="tr-TR" sz="3200" dirty="0">
                <a:solidFill>
                  <a:schemeClr val="tx1"/>
                </a:solidFill>
                <a:latin typeface="Ravie" pitchFamily="82" charset="0"/>
              </a:rPr>
            </a:br>
            <a:endParaRPr lang="tr-TR" sz="3200" dirty="0">
              <a:solidFill>
                <a:schemeClr val="tx1"/>
              </a:solidFill>
              <a:latin typeface="Ravie" pitchFamily="82" charset="0"/>
            </a:endParaRPr>
          </a:p>
        </p:txBody>
      </p:sp>
      <p:pic>
        <p:nvPicPr>
          <p:cNvPr id="3075" name="Picture 3" descr="C:\Users\Casper\Desktop\Yeni klasör (3)\IMG-20191210-WA0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72816"/>
            <a:ext cx="5616624" cy="492020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09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01866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</a:rPr>
              <a:t>2-Oyuncakları yaptık.</a:t>
            </a:r>
            <a:br>
              <a:rPr lang="tr-TR" sz="2800" dirty="0">
                <a:solidFill>
                  <a:schemeClr val="tx1"/>
                </a:solidFill>
              </a:rPr>
            </a:br>
            <a:r>
              <a:rPr lang="tr-TR" sz="2800" dirty="0">
                <a:solidFill>
                  <a:schemeClr val="tx1"/>
                </a:solidFill>
              </a:rPr>
              <a:t>   </a:t>
            </a:r>
            <a:br>
              <a:rPr lang="tr-TR" sz="2800" dirty="0">
                <a:solidFill>
                  <a:schemeClr val="tx1"/>
                </a:solidFill>
              </a:rPr>
            </a:br>
            <a:br>
              <a:rPr lang="tr-TR" sz="2800" dirty="0">
                <a:solidFill>
                  <a:schemeClr val="tx1"/>
                </a:solidFill>
              </a:rPr>
            </a:br>
            <a:br>
              <a:rPr lang="tr-TR" sz="2800" dirty="0">
                <a:solidFill>
                  <a:schemeClr val="tx1"/>
                </a:solidFill>
              </a:rPr>
            </a:br>
            <a:br>
              <a:rPr lang="tr-TR" sz="2800" dirty="0">
                <a:solidFill>
                  <a:schemeClr val="tx1"/>
                </a:solidFill>
              </a:rPr>
            </a:br>
            <a:br>
              <a:rPr lang="tr-TR" sz="2800" dirty="0">
                <a:solidFill>
                  <a:schemeClr val="tx1"/>
                </a:solidFill>
              </a:rPr>
            </a:br>
            <a:br>
              <a:rPr lang="tr-TR" sz="2800" dirty="0">
                <a:solidFill>
                  <a:schemeClr val="tx1"/>
                </a:solidFill>
              </a:rPr>
            </a:br>
            <a:br>
              <a:rPr lang="tr-TR" sz="2800" dirty="0">
                <a:solidFill>
                  <a:schemeClr val="tx1"/>
                </a:solidFill>
              </a:rPr>
            </a:br>
            <a:br>
              <a:rPr lang="tr-TR" sz="2800" dirty="0">
                <a:solidFill>
                  <a:schemeClr val="tx1"/>
                </a:solidFill>
              </a:rPr>
            </a:br>
            <a:br>
              <a:rPr lang="tr-TR" sz="2800" dirty="0">
                <a:solidFill>
                  <a:schemeClr val="tx1"/>
                </a:solidFill>
              </a:rPr>
            </a:br>
            <a:br>
              <a:rPr lang="tr-TR" sz="2800" dirty="0">
                <a:solidFill>
                  <a:schemeClr val="tx1"/>
                </a:solidFill>
              </a:rPr>
            </a:br>
            <a:br>
              <a:rPr lang="tr-TR" sz="2800" dirty="0">
                <a:solidFill>
                  <a:schemeClr val="tx1"/>
                </a:solidFill>
              </a:rPr>
            </a:br>
            <a:endParaRPr lang="tr-TR" sz="28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Casper\Desktop\Yeni klasör (3)\IMG-20191209-WA0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352" y="1340768"/>
            <a:ext cx="5328592" cy="5328592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122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asper\Desktop\Yeni klasör (3)\IMG-20191209-WA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334" y="620688"/>
            <a:ext cx="5928320" cy="592832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47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asper\Desktop\Yeni klasör (3)\IMG-20191209-WA0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46278"/>
            <a:ext cx="5832648" cy="583264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466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asper\Desktop\Yeni klasör (3)\IMG-20191209-WA0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0688"/>
            <a:ext cx="5856312" cy="5856312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656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45</Words>
  <Application>Microsoft Office PowerPoint</Application>
  <PresentationFormat>Ekran Gösterisi (4:3)</PresentationFormat>
  <Paragraphs>21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Century Gothic</vt:lpstr>
      <vt:lpstr>Ravie</vt:lpstr>
      <vt:lpstr>Verdana</vt:lpstr>
      <vt:lpstr>Wingdings 2</vt:lpstr>
      <vt:lpstr>Canlı</vt:lpstr>
      <vt:lpstr>E-Twinning </vt:lpstr>
      <vt:lpstr> PROJENİN ADI :Atık Değil Oyuncak Olsun   SÜRE         : üç ay   ORTAM     : Okul   ARAÇ GEREÇLER: Kağıt- ahşap- plastik- kumaş- metal atıklar.  PAYDAŞLAR / ORTAKLAR:    AMAÇLAR:  _Çevreye duyarlı insan yetiştirmek. _Çevre kirliliğine dikkat çekmek, kirliliği azaltmak. _Atıkların geri dönüşümünü sağlayarak ekonomiye katkı sağlamak. _Anasınıfı öğrencilerinin oyuncak ihtiyacını karşılayabilmek.  KAZANIMLAR: Çevreyi koruma bilinci oluşur.  Ekonomiye katkı sağlama fikri benimsenir. Anasınıfı öğrencilerinin oyuncak ihtiyacı karşılanır.                            </vt:lpstr>
      <vt:lpstr>  UYGULAMA SÜRECİNDE      YAPTIKLARIMIZ</vt:lpstr>
      <vt:lpstr>2- Projede görev alacak öğrenciler belirlendi. 3-Okul öğrencilerine duyuru yapılarak atık malzemeler toplandı. 4-Atık malzemelerden yapılabilecek oyuncaklar araştırıldı. 5-Oyuncaklar için tasarımlar yapıldı.</vt:lpstr>
      <vt:lpstr>             KASIM AYI 1-Proje panomuzu hazırladık.         </vt:lpstr>
      <vt:lpstr>2-Oyuncakları yaptık.            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      ARALIK AYI  Proje e-kitapçığının hazırlanması Projeye katılan öğrencilere sertifika verilmesi Yapılan oyuncakların bir anasınıfına hediye edilmesi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GÜNÜN SÖZÜ</dc:title>
  <dc:creator>Windows-XP</dc:creator>
  <cp:lastModifiedBy>USER</cp:lastModifiedBy>
  <cp:revision>38</cp:revision>
  <dcterms:created xsi:type="dcterms:W3CDTF">2018-10-28T14:46:33Z</dcterms:created>
  <dcterms:modified xsi:type="dcterms:W3CDTF">2019-12-12T08:09:57Z</dcterms:modified>
</cp:coreProperties>
</file>